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5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3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68940-8F17-C447-8E03-09DBC4174416}" type="datetimeFigureOut">
              <a:rPr lang="en-US" smtClean="0"/>
              <a:t>2/12/12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6D64A3-5890-3D40-98F8-8BA2C413BB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68940-8F17-C447-8E03-09DBC4174416}" type="datetimeFigureOut">
              <a:rPr lang="en-US" smtClean="0"/>
              <a:t>2/12/12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4A3-5890-3D40-98F8-8BA2C413BB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A6D64A3-5890-3D40-98F8-8BA2C413BBD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68940-8F17-C447-8E03-09DBC4174416}" type="datetimeFigureOut">
              <a:rPr lang="en-US" smtClean="0"/>
              <a:t>2/12/12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68940-8F17-C447-8E03-09DBC4174416}" type="datetimeFigureOut">
              <a:rPr lang="en-US" smtClean="0"/>
              <a:t>2/12/12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A6D64A3-5890-3D40-98F8-8BA2C413BB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68940-8F17-C447-8E03-09DBC4174416}" type="datetimeFigureOut">
              <a:rPr lang="en-US" smtClean="0"/>
              <a:t>2/12/12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6D64A3-5890-3D40-98F8-8BA2C413BBD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4068940-8F17-C447-8E03-09DBC4174416}" type="datetimeFigureOut">
              <a:rPr lang="en-US" smtClean="0"/>
              <a:t>2/12/12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4A3-5890-3D40-98F8-8BA2C413BB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68940-8F17-C447-8E03-09DBC4174416}" type="datetimeFigureOut">
              <a:rPr lang="en-US" smtClean="0"/>
              <a:t>2/12/12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A6D64A3-5890-3D40-98F8-8BA2C413BBD0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68940-8F17-C447-8E03-09DBC4174416}" type="datetimeFigureOut">
              <a:rPr lang="en-US" smtClean="0"/>
              <a:t>2/12/12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A6D64A3-5890-3D40-98F8-8BA2C413BB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68940-8F17-C447-8E03-09DBC4174416}" type="datetimeFigureOut">
              <a:rPr lang="en-US" smtClean="0"/>
              <a:t>2/12/12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6D64A3-5890-3D40-98F8-8BA2C413BB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6D64A3-5890-3D40-98F8-8BA2C413BBD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68940-8F17-C447-8E03-09DBC4174416}" type="datetimeFigureOut">
              <a:rPr lang="en-US" smtClean="0"/>
              <a:t>2/12/12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A6D64A3-5890-3D40-98F8-8BA2C413BBD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4068940-8F17-C447-8E03-09DBC4174416}" type="datetimeFigureOut">
              <a:rPr lang="en-US" smtClean="0"/>
              <a:t>2/12/12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4068940-8F17-C447-8E03-09DBC4174416}" type="datetimeFigureOut">
              <a:rPr lang="en-US" smtClean="0"/>
              <a:t>2/12/12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6D64A3-5890-3D40-98F8-8BA2C413BBD0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noticias.aollatino.com/2012/02/08/argentina-atenta-y-vigilante-por-avance-militar-de-gran-bretana/" TargetMode="Externa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noticias.aollatino.com/2012/02/11/argentina-violenta-represion-policial-a-protesta-contra-mineria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zdbenkkqTtc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youtube.com/watch?v=oN0o_ZgdCL0" TargetMode="External"/><Relationship Id="rId3" Type="http://schemas.openxmlformats.org/officeDocument/2006/relationships/hyperlink" Target="http://www.youtube.com/watch?v=eUvgsDLOsKg&amp;feature=relate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-timelines.org.uk/places-timelines/04-history-timeline-of-argentina.htm" TargetMode="External"/><Relationship Id="rId4" Type="http://schemas.openxmlformats.org/officeDocument/2006/relationships/hyperlink" Target="http://exposebuenosaires.com/spanish-in-argentina/" TargetMode="External"/><Relationship Id="rId5" Type="http://schemas.openxmlformats.org/officeDocument/2006/relationships/hyperlink" Target="http://en.wikipedia.org/wiki/Music_of_Argentina%23Argentine_rock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cia.gov/library/publications/the-world-factbook/geos/ar.html%23top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Gabrielle Keleher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Argentina </a:t>
            </a:r>
            <a:endParaRPr lang="en-US" dirty="0"/>
          </a:p>
        </p:txBody>
      </p:sp>
      <p:pic>
        <p:nvPicPr>
          <p:cNvPr id="4" name="Picture 3" descr="argentina-fla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179" y="3266480"/>
            <a:ext cx="4280693" cy="3210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Hechos</a:t>
            </a:r>
            <a:r>
              <a:rPr lang="en-US" dirty="0" smtClean="0"/>
              <a:t> </a:t>
            </a:r>
            <a:r>
              <a:rPr lang="en-US" dirty="0" err="1" smtClean="0"/>
              <a:t>Básicos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Argentina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país</a:t>
            </a:r>
            <a:r>
              <a:rPr lang="en-US" dirty="0" smtClean="0"/>
              <a:t> </a:t>
            </a:r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en </a:t>
            </a:r>
            <a:r>
              <a:rPr lang="en-US" dirty="0" err="1" smtClean="0"/>
              <a:t>Suramérica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Se </a:t>
            </a:r>
            <a:r>
              <a:rPr lang="en-US" dirty="0" err="1" smtClean="0"/>
              <a:t>formó</a:t>
            </a:r>
            <a:r>
              <a:rPr lang="en-US" dirty="0" smtClean="0"/>
              <a:t> en 1816. </a:t>
            </a:r>
          </a:p>
          <a:p>
            <a:r>
              <a:rPr lang="en-US" dirty="0" smtClean="0"/>
              <a:t>El capital </a:t>
            </a:r>
            <a:r>
              <a:rPr lang="en-US" dirty="0" err="1" smtClean="0"/>
              <a:t>es</a:t>
            </a:r>
            <a:r>
              <a:rPr lang="en-US" dirty="0" smtClean="0"/>
              <a:t> Buenos Aires. </a:t>
            </a:r>
          </a:p>
          <a:p>
            <a:r>
              <a:rPr lang="en-US" dirty="0" smtClean="0"/>
              <a:t>La forma del </a:t>
            </a:r>
            <a:r>
              <a:rPr lang="en-US" dirty="0" err="1" smtClean="0"/>
              <a:t>gobierno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república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41,769, 726 </a:t>
            </a:r>
            <a:r>
              <a:rPr lang="en-US" dirty="0" err="1" smtClean="0"/>
              <a:t>gente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97% del </a:t>
            </a:r>
            <a:r>
              <a:rPr lang="en-US" dirty="0" err="1" smtClean="0"/>
              <a:t>población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blanca</a:t>
            </a:r>
            <a:endParaRPr lang="en-US" dirty="0" smtClean="0"/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religión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popular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catolicismo</a:t>
            </a:r>
            <a:r>
              <a:rPr lang="en-US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datos</a:t>
            </a:r>
            <a:r>
              <a:rPr lang="en-US" dirty="0" smtClean="0"/>
              <a:t> </a:t>
            </a:r>
            <a:r>
              <a:rPr lang="en-US" dirty="0" err="1" smtClean="0"/>
              <a:t>hist</a:t>
            </a:r>
            <a:r>
              <a:rPr lang="en-US" dirty="0" err="1" smtClean="0"/>
              <a:t>óricos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1516- </a:t>
            </a:r>
            <a:r>
              <a:rPr lang="en-US" dirty="0" smtClean="0"/>
              <a:t>Juan Diaz de </a:t>
            </a:r>
            <a:r>
              <a:rPr lang="en-US" dirty="0" smtClean="0"/>
              <a:t>Solis se </a:t>
            </a:r>
            <a:r>
              <a:rPr lang="en-US" dirty="0" err="1" smtClean="0"/>
              <a:t>viaj</a:t>
            </a:r>
            <a:r>
              <a:rPr lang="en-US" dirty="0" err="1" smtClean="0"/>
              <a:t>ó</a:t>
            </a:r>
            <a:r>
              <a:rPr lang="en-US" dirty="0" smtClean="0"/>
              <a:t> a Argentina </a:t>
            </a:r>
            <a:r>
              <a:rPr lang="en-US" dirty="0" err="1" smtClean="0"/>
              <a:t>para</a:t>
            </a:r>
            <a:r>
              <a:rPr lang="en-US" dirty="0" smtClean="0"/>
              <a:t> la </a:t>
            </a:r>
            <a:r>
              <a:rPr lang="en-US" dirty="0" err="1" smtClean="0"/>
              <a:t>busca</a:t>
            </a:r>
            <a:r>
              <a:rPr lang="en-US" dirty="0" smtClean="0"/>
              <a:t> del </a:t>
            </a:r>
            <a:r>
              <a:rPr lang="en-US" dirty="0" err="1" smtClean="0"/>
              <a:t>oro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1580- Buenos Aires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establecido</a:t>
            </a:r>
            <a:r>
              <a:rPr lang="en-US" dirty="0" smtClean="0"/>
              <a:t>. </a:t>
            </a:r>
          </a:p>
          <a:p>
            <a:r>
              <a:rPr lang="en-US" dirty="0" smtClean="0"/>
              <a:t>1812-Jos</a:t>
            </a:r>
            <a:r>
              <a:rPr lang="en-US" dirty="0" smtClean="0"/>
              <a:t>é</a:t>
            </a:r>
            <a:r>
              <a:rPr lang="en-US" dirty="0" smtClean="0"/>
              <a:t> </a:t>
            </a:r>
            <a:r>
              <a:rPr lang="en-US" dirty="0" smtClean="0"/>
              <a:t>de San </a:t>
            </a:r>
            <a:r>
              <a:rPr lang="en-US" dirty="0" err="1" smtClean="0"/>
              <a:t>Mart</a:t>
            </a:r>
            <a:r>
              <a:rPr lang="en-US" dirty="0" err="1" smtClean="0"/>
              <a:t>ín</a:t>
            </a:r>
            <a:r>
              <a:rPr lang="en-US" dirty="0" smtClean="0"/>
              <a:t> </a:t>
            </a:r>
            <a:r>
              <a:rPr lang="en-US" dirty="0" err="1" smtClean="0"/>
              <a:t>dirigió</a:t>
            </a:r>
            <a:r>
              <a:rPr lang="en-US" dirty="0" smtClean="0"/>
              <a:t> la </a:t>
            </a:r>
            <a:r>
              <a:rPr lang="en-US" dirty="0" err="1" smtClean="0"/>
              <a:t>lucha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independencia</a:t>
            </a:r>
            <a:r>
              <a:rPr lang="en-US" dirty="0" smtClean="0"/>
              <a:t>  </a:t>
            </a:r>
            <a:r>
              <a:rPr lang="en-US" dirty="0" err="1" smtClean="0"/>
              <a:t>desde</a:t>
            </a:r>
            <a:r>
              <a:rPr lang="en-US" dirty="0" smtClean="0"/>
              <a:t> </a:t>
            </a:r>
            <a:r>
              <a:rPr lang="en-US" dirty="0" err="1" smtClean="0"/>
              <a:t>España</a:t>
            </a:r>
            <a:endParaRPr lang="en-US" dirty="0" smtClean="0"/>
          </a:p>
          <a:p>
            <a:r>
              <a:rPr lang="en-US" dirty="0" smtClean="0"/>
              <a:t>1816 July 9-	 Argentina se </a:t>
            </a:r>
            <a:r>
              <a:rPr lang="en-US" dirty="0" err="1" smtClean="0"/>
              <a:t>declar</a:t>
            </a:r>
            <a:r>
              <a:rPr lang="en-US" dirty="0" err="1" smtClean="0"/>
              <a:t>ó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independencia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1943-Juan </a:t>
            </a:r>
            <a:r>
              <a:rPr lang="en-US" dirty="0" err="1" smtClean="0"/>
              <a:t>Per</a:t>
            </a:r>
            <a:r>
              <a:rPr lang="en-US" dirty="0" err="1" smtClean="0"/>
              <a:t>ó</a:t>
            </a:r>
            <a:r>
              <a:rPr lang="en-US" dirty="0" err="1" smtClean="0"/>
              <a:t>n</a:t>
            </a:r>
            <a:r>
              <a:rPr lang="en-US" dirty="0" smtClean="0"/>
              <a:t> </a:t>
            </a:r>
            <a:r>
              <a:rPr lang="en-US" dirty="0" err="1" smtClean="0"/>
              <a:t>sube</a:t>
            </a:r>
            <a:r>
              <a:rPr lang="en-US" dirty="0" smtClean="0"/>
              <a:t> al </a:t>
            </a:r>
            <a:r>
              <a:rPr lang="en-US" dirty="0" err="1" smtClean="0"/>
              <a:t>poder</a:t>
            </a:r>
            <a:endParaRPr lang="en-US" dirty="0" smtClean="0"/>
          </a:p>
          <a:p>
            <a:r>
              <a:rPr lang="en-US" dirty="0" smtClean="0"/>
              <a:t>1947-Juan </a:t>
            </a:r>
            <a:r>
              <a:rPr lang="en-US" dirty="0" err="1" smtClean="0"/>
              <a:t>Per</a:t>
            </a:r>
            <a:r>
              <a:rPr lang="en-US" dirty="0" err="1" smtClean="0"/>
              <a:t>ó</a:t>
            </a:r>
            <a:r>
              <a:rPr lang="en-US" dirty="0" err="1" smtClean="0"/>
              <a:t>n</a:t>
            </a:r>
            <a:r>
              <a:rPr lang="en-US" dirty="0" smtClean="0"/>
              <a:t> se </a:t>
            </a:r>
            <a:r>
              <a:rPr lang="en-US" dirty="0" err="1" smtClean="0"/>
              <a:t>puso</a:t>
            </a:r>
            <a:r>
              <a:rPr lang="en-US" dirty="0" smtClean="0"/>
              <a:t>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esposa</a:t>
            </a:r>
            <a:r>
              <a:rPr lang="en-US" dirty="0" smtClean="0"/>
              <a:t> </a:t>
            </a:r>
            <a:r>
              <a:rPr lang="en-US" dirty="0" err="1" smtClean="0"/>
              <a:t>famosa</a:t>
            </a:r>
            <a:r>
              <a:rPr lang="en-US" dirty="0" smtClean="0"/>
              <a:t>, </a:t>
            </a:r>
            <a:r>
              <a:rPr lang="en-US" dirty="0" err="1" smtClean="0"/>
              <a:t>Evita</a:t>
            </a:r>
            <a:r>
              <a:rPr lang="en-US" dirty="0" smtClean="0"/>
              <a:t> se </a:t>
            </a:r>
            <a:r>
              <a:rPr lang="en-US" dirty="0" err="1" smtClean="0"/>
              <a:t>puso</a:t>
            </a:r>
            <a:r>
              <a:rPr lang="en-US" dirty="0" smtClean="0"/>
              <a:t> la </a:t>
            </a:r>
            <a:r>
              <a:rPr lang="en-US" dirty="0" err="1" smtClean="0"/>
              <a:t>mujer</a:t>
            </a:r>
            <a:r>
              <a:rPr lang="en-US" dirty="0" smtClean="0"/>
              <a:t> </a:t>
            </a:r>
            <a:r>
              <a:rPr lang="en-US" dirty="0" err="1" smtClean="0"/>
              <a:t>primera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1956- El </a:t>
            </a:r>
            <a:r>
              <a:rPr lang="en-US" dirty="0" err="1" smtClean="0"/>
              <a:t>Constituci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  <a:r>
              <a:rPr lang="en-US" dirty="0" smtClean="0"/>
              <a:t>de 1853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restaurado</a:t>
            </a:r>
            <a:r>
              <a:rPr lang="en-US" dirty="0" smtClean="0"/>
              <a:t>.</a:t>
            </a:r>
          </a:p>
          <a:p>
            <a:r>
              <a:rPr lang="en-US" dirty="0" smtClean="0"/>
              <a:t>1973-Juan </a:t>
            </a:r>
            <a:r>
              <a:rPr lang="en-US" dirty="0" smtClean="0"/>
              <a:t>Peron</a:t>
            </a:r>
            <a:r>
              <a:rPr lang="en-US" dirty="0" smtClean="0"/>
              <a:t>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elegido</a:t>
            </a:r>
            <a:r>
              <a:rPr lang="en-US" dirty="0" smtClean="0"/>
              <a:t> </a:t>
            </a:r>
            <a:r>
              <a:rPr lang="en-US" dirty="0" err="1" smtClean="0"/>
              <a:t>presidente</a:t>
            </a:r>
            <a:r>
              <a:rPr lang="en-US" dirty="0" smtClean="0"/>
              <a:t>	</a:t>
            </a:r>
          </a:p>
          <a:p>
            <a:r>
              <a:rPr lang="en-US" dirty="0" smtClean="0"/>
              <a:t>1982 April- La Guerra del Falklands </a:t>
            </a:r>
            <a:r>
              <a:rPr lang="en-US" dirty="0" err="1" smtClean="0"/>
              <a:t>empez</a:t>
            </a:r>
            <a:r>
              <a:rPr lang="en-US" dirty="0" err="1" smtClean="0"/>
              <a:t>ó</a:t>
            </a:r>
            <a:r>
              <a:rPr lang="en-US" dirty="0" smtClean="0"/>
              <a:t> con </a:t>
            </a:r>
            <a:r>
              <a:rPr lang="en-US" dirty="0" err="1" smtClean="0"/>
              <a:t>Reino</a:t>
            </a:r>
            <a:r>
              <a:rPr lang="en-US" dirty="0" smtClean="0"/>
              <a:t> </a:t>
            </a:r>
            <a:r>
              <a:rPr lang="en-US" dirty="0" err="1" smtClean="0"/>
              <a:t>Unido</a:t>
            </a:r>
            <a:r>
              <a:rPr lang="en-US" dirty="0" smtClean="0"/>
              <a:t>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sz="1600" dirty="0" smtClean="0">
                <a:hlinkClick r:id="rId2"/>
              </a:rPr>
              <a:t>http://noticias.aollatino.com/2012/02/11/argentina-violenta-represion-policial-a-protesta-contra-mineria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r>
              <a:rPr lang="en-US" sz="1600" dirty="0" smtClean="0">
                <a:hlinkClick r:id="rId3"/>
              </a:rPr>
              <a:t>http://noticias.aollatino.com/2012/02/08/argentina-atenta-y-vigilante-por-avance-militar-de-gran-bretana</a:t>
            </a:r>
            <a:r>
              <a:rPr lang="en-US" sz="1600" dirty="0" smtClean="0">
                <a:hlinkClick r:id="rId3"/>
              </a:rPr>
              <a:t>/</a:t>
            </a:r>
            <a:endParaRPr lang="en-US" sz="1600" dirty="0" smtClean="0"/>
          </a:p>
          <a:p>
            <a:endParaRPr lang="en-US" sz="16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Content Placeholder 7" descr="cristina-fernandez370x270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rcRect t="-14829" b="-14829"/>
          <a:stretch>
            <a:fillRect/>
          </a:stretch>
        </p:blipFill>
        <p:spPr>
          <a:xfrm>
            <a:off x="4546547" y="2230942"/>
            <a:ext cx="4292654" cy="406263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noticias</a:t>
            </a:r>
            <a:r>
              <a:rPr lang="en-US" dirty="0" smtClean="0"/>
              <a:t> </a:t>
            </a:r>
            <a:r>
              <a:rPr lang="en-US" dirty="0" err="1" smtClean="0"/>
              <a:t>recientes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habla</a:t>
            </a:r>
            <a:r>
              <a:rPr lang="en-US" dirty="0" smtClean="0"/>
              <a:t> de Argentina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uso</a:t>
            </a:r>
            <a:r>
              <a:rPr lang="en-US" dirty="0" smtClean="0"/>
              <a:t> del forma </a:t>
            </a:r>
            <a:r>
              <a:rPr lang="en-US" i="1" dirty="0" err="1" smtClean="0"/>
              <a:t>Vos</a:t>
            </a:r>
            <a:r>
              <a:rPr lang="en-US" i="1" dirty="0" smtClean="0"/>
              <a:t> </a:t>
            </a:r>
            <a:r>
              <a:rPr lang="en-US" dirty="0" smtClean="0"/>
              <a:t>en </a:t>
            </a:r>
            <a:r>
              <a:rPr lang="en-US" dirty="0" err="1" smtClean="0"/>
              <a:t>lugar</a:t>
            </a:r>
            <a:r>
              <a:rPr lang="en-US" dirty="0" smtClean="0"/>
              <a:t> de </a:t>
            </a:r>
            <a:r>
              <a:rPr lang="en-US" i="1" dirty="0" err="1" smtClean="0"/>
              <a:t>T</a:t>
            </a:r>
            <a:r>
              <a:rPr lang="en-US" i="1" dirty="0" err="1" smtClean="0"/>
              <a:t>ú</a:t>
            </a:r>
            <a:r>
              <a:rPr lang="en-US" i="1" dirty="0" smtClean="0"/>
              <a:t>. 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uso</a:t>
            </a:r>
            <a:r>
              <a:rPr lang="en-US" dirty="0" smtClean="0"/>
              <a:t> del </a:t>
            </a:r>
            <a:r>
              <a:rPr lang="en-US" dirty="0" err="1" smtClean="0"/>
              <a:t>Vos</a:t>
            </a:r>
            <a:r>
              <a:rPr lang="en-US" dirty="0" smtClean="0"/>
              <a:t> commands. </a:t>
            </a:r>
          </a:p>
          <a:p>
            <a:r>
              <a:rPr lang="en-US" dirty="0" smtClean="0">
                <a:sym typeface="Wingdings"/>
              </a:rPr>
              <a:t>El </a:t>
            </a:r>
            <a:r>
              <a:rPr lang="en-US" dirty="0" err="1" smtClean="0">
                <a:sym typeface="Wingdings"/>
              </a:rPr>
              <a:t>pronunciación</a:t>
            </a:r>
            <a:r>
              <a:rPr lang="en-US" dirty="0" smtClean="0">
                <a:sym typeface="Wingdings"/>
              </a:rPr>
              <a:t> de </a:t>
            </a:r>
            <a:r>
              <a:rPr lang="en-US" dirty="0" err="1" smtClean="0">
                <a:sym typeface="Wingdings"/>
              </a:rPr>
              <a:t>las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palabras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que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contiene</a:t>
            </a:r>
            <a:r>
              <a:rPr lang="en-US" dirty="0" smtClean="0">
                <a:sym typeface="Wingdings"/>
              </a:rPr>
              <a:t> “</a:t>
            </a:r>
            <a:r>
              <a:rPr lang="en-US" dirty="0" err="1" smtClean="0">
                <a:sym typeface="Wingdings"/>
              </a:rPr>
              <a:t>ll</a:t>
            </a:r>
            <a:r>
              <a:rPr lang="en-US" dirty="0" smtClean="0">
                <a:sym typeface="Wingdings"/>
              </a:rPr>
              <a:t>” or “</a:t>
            </a:r>
            <a:r>
              <a:rPr lang="en-US" dirty="0" err="1" smtClean="0">
                <a:sym typeface="Wingdings"/>
              </a:rPr>
              <a:t>y</a:t>
            </a:r>
            <a:r>
              <a:rPr lang="en-US" dirty="0" smtClean="0">
                <a:sym typeface="Wingdings"/>
              </a:rPr>
              <a:t>” con “</a:t>
            </a:r>
            <a:r>
              <a:rPr lang="en-US" dirty="0" err="1" smtClean="0">
                <a:sym typeface="Wingdings"/>
              </a:rPr>
              <a:t>sh</a:t>
            </a:r>
            <a:r>
              <a:rPr lang="en-US" dirty="0" smtClean="0">
                <a:sym typeface="Wingdings"/>
              </a:rPr>
              <a:t>” </a:t>
            </a:r>
            <a:r>
              <a:rPr lang="en-US" dirty="0" err="1" smtClean="0">
                <a:sym typeface="Wingdings"/>
              </a:rPr>
              <a:t>sonido</a:t>
            </a:r>
            <a:r>
              <a:rPr lang="en-US" dirty="0" smtClean="0">
                <a:sym typeface="Wingdings"/>
              </a:rPr>
              <a:t>.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No </a:t>
            </a:r>
            <a:r>
              <a:rPr lang="en-US" dirty="0" err="1" smtClean="0">
                <a:sym typeface="Wingdings"/>
              </a:rPr>
              <a:t>cambio</a:t>
            </a:r>
            <a:r>
              <a:rPr lang="en-US" dirty="0" smtClean="0">
                <a:sym typeface="Wingdings"/>
              </a:rPr>
              <a:t> en la forma </a:t>
            </a:r>
            <a:r>
              <a:rPr lang="en-US" dirty="0" err="1" smtClean="0">
                <a:sym typeface="Wingdings"/>
              </a:rPr>
              <a:t>Vos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también</a:t>
            </a:r>
            <a:r>
              <a:rPr lang="en-US" dirty="0" smtClean="0">
                <a:sym typeface="Wingdings"/>
              </a:rPr>
              <a:t>.</a:t>
            </a:r>
            <a:r>
              <a:rPr lang="en-US" dirty="0" smtClean="0">
                <a:sym typeface="Wingdings"/>
              </a:rPr>
              <a:t> </a:t>
            </a:r>
            <a:endParaRPr lang="en-US" dirty="0" smtClean="0"/>
          </a:p>
          <a:p>
            <a:pPr lvl="1"/>
            <a:r>
              <a:rPr lang="en-US" i="1" dirty="0" err="1" smtClean="0"/>
              <a:t>Ej</a:t>
            </a:r>
            <a:r>
              <a:rPr lang="en-US" i="1" dirty="0" smtClean="0"/>
              <a:t>.- </a:t>
            </a:r>
            <a:r>
              <a:rPr lang="en-US" i="1" dirty="0" err="1" smtClean="0"/>
              <a:t>Tú</a:t>
            </a:r>
            <a:r>
              <a:rPr lang="en-US" i="1" dirty="0" smtClean="0"/>
              <a:t> </a:t>
            </a:r>
            <a:r>
              <a:rPr lang="en-US" i="1" dirty="0" err="1" smtClean="0"/>
              <a:t>hablas</a:t>
            </a:r>
            <a:r>
              <a:rPr lang="en-US" i="1" dirty="0" smtClean="0"/>
              <a:t> </a:t>
            </a:r>
            <a:r>
              <a:rPr lang="en-US" i="1" dirty="0" err="1" smtClean="0">
                <a:sym typeface="Wingdings"/>
              </a:rPr>
              <a:t></a:t>
            </a:r>
            <a:r>
              <a:rPr lang="en-US" i="1" dirty="0" smtClean="0">
                <a:sym typeface="Wingdings"/>
              </a:rPr>
              <a:t>  </a:t>
            </a:r>
            <a:r>
              <a:rPr lang="en-US" i="1" dirty="0" err="1" smtClean="0">
                <a:sym typeface="Wingdings"/>
              </a:rPr>
              <a:t>Vos</a:t>
            </a:r>
            <a:r>
              <a:rPr lang="en-US" i="1" dirty="0" smtClean="0">
                <a:sym typeface="Wingdings"/>
              </a:rPr>
              <a:t> </a:t>
            </a:r>
            <a:r>
              <a:rPr lang="en-US" i="1" dirty="0" err="1" smtClean="0">
                <a:sym typeface="Wingdings"/>
              </a:rPr>
              <a:t>hablás</a:t>
            </a:r>
            <a:endParaRPr lang="en-US" i="1" dirty="0" smtClean="0">
              <a:sym typeface="Wingdings"/>
            </a:endParaRPr>
          </a:p>
          <a:p>
            <a:pPr lvl="1"/>
            <a:r>
              <a:rPr lang="en-US" i="1" dirty="0" err="1" smtClean="0">
                <a:sym typeface="Wingdings"/>
              </a:rPr>
              <a:t>Ej</a:t>
            </a:r>
            <a:r>
              <a:rPr lang="en-US" i="1" dirty="0" smtClean="0">
                <a:sym typeface="Wingdings"/>
              </a:rPr>
              <a:t>.- </a:t>
            </a:r>
            <a:r>
              <a:rPr lang="en-US" i="1" dirty="0" err="1" smtClean="0">
                <a:sym typeface="Wingdings"/>
              </a:rPr>
              <a:t>di</a:t>
            </a:r>
            <a:r>
              <a:rPr lang="en-US" i="1" dirty="0" smtClean="0">
                <a:sym typeface="Wingdings"/>
              </a:rPr>
              <a:t> </a:t>
            </a:r>
            <a:r>
              <a:rPr lang="en-US" i="1" dirty="0" err="1" smtClean="0">
                <a:sym typeface="Wingdings"/>
              </a:rPr>
              <a:t>decí</a:t>
            </a:r>
            <a:r>
              <a:rPr lang="en-US" i="1" dirty="0" smtClean="0">
                <a:sym typeface="Wingdings"/>
              </a:rPr>
              <a:t>, </a:t>
            </a:r>
            <a:r>
              <a:rPr lang="en-US" i="1" dirty="0" err="1" smtClean="0">
                <a:sym typeface="Wingdings"/>
              </a:rPr>
              <a:t>ven</a:t>
            </a:r>
            <a:r>
              <a:rPr lang="en-US" i="1" dirty="0" smtClean="0">
                <a:sym typeface="Wingdings"/>
              </a:rPr>
              <a:t> </a:t>
            </a:r>
            <a:r>
              <a:rPr lang="en-US" i="1" dirty="0" err="1" smtClean="0">
                <a:sym typeface="Wingdings"/>
              </a:rPr>
              <a:t>vení</a:t>
            </a:r>
            <a:r>
              <a:rPr lang="en-US" i="1" dirty="0" smtClean="0">
                <a:sym typeface="Wingdings"/>
              </a:rPr>
              <a:t> </a:t>
            </a:r>
          </a:p>
          <a:p>
            <a:pPr lvl="1"/>
            <a:r>
              <a:rPr lang="en-US" i="1" dirty="0" err="1" smtClean="0">
                <a:sym typeface="Wingdings"/>
              </a:rPr>
              <a:t>Ej</a:t>
            </a:r>
            <a:r>
              <a:rPr lang="en-US" i="1" dirty="0" smtClean="0">
                <a:sym typeface="Wingdings"/>
              </a:rPr>
              <a:t>.- “</a:t>
            </a:r>
            <a:r>
              <a:rPr lang="en-US" i="1" dirty="0" err="1" smtClean="0">
                <a:sym typeface="Wingdings"/>
              </a:rPr>
              <a:t>castellano</a:t>
            </a:r>
            <a:r>
              <a:rPr lang="en-US" i="1" dirty="0" smtClean="0">
                <a:sym typeface="Wingdings"/>
              </a:rPr>
              <a:t>” </a:t>
            </a:r>
            <a:r>
              <a:rPr lang="en-US" i="1" dirty="0" err="1" smtClean="0">
                <a:sym typeface="Wingdings"/>
              </a:rPr>
              <a:t></a:t>
            </a:r>
            <a:r>
              <a:rPr lang="en-US" i="1" dirty="0" smtClean="0">
                <a:sym typeface="Wingdings"/>
              </a:rPr>
              <a:t> “caste-</a:t>
            </a:r>
            <a:r>
              <a:rPr lang="en-US" i="1" dirty="0" err="1" smtClean="0">
                <a:sym typeface="Wingdings"/>
              </a:rPr>
              <a:t>sha</a:t>
            </a:r>
            <a:r>
              <a:rPr lang="en-US" i="1" dirty="0" smtClean="0">
                <a:sym typeface="Wingdings"/>
              </a:rPr>
              <a:t>-no”</a:t>
            </a:r>
          </a:p>
          <a:p>
            <a:pPr lvl="1"/>
            <a:r>
              <a:rPr lang="en-US" i="1" dirty="0" err="1" smtClean="0">
                <a:sym typeface="Wingdings"/>
              </a:rPr>
              <a:t>Ej.-Tú</a:t>
            </a:r>
            <a:r>
              <a:rPr lang="en-US" i="1" dirty="0" smtClean="0">
                <a:sym typeface="Wingdings"/>
              </a:rPr>
              <a:t> </a:t>
            </a:r>
            <a:r>
              <a:rPr lang="en-US" i="1" dirty="0" err="1" smtClean="0">
                <a:sym typeface="Wingdings"/>
              </a:rPr>
              <a:t>quieres</a:t>
            </a:r>
            <a:r>
              <a:rPr lang="en-US" i="1" dirty="0" smtClean="0">
                <a:sym typeface="Wingdings"/>
              </a:rPr>
              <a:t> </a:t>
            </a:r>
            <a:r>
              <a:rPr lang="en-US" i="1" dirty="0" err="1" smtClean="0">
                <a:sym typeface="Wingdings"/>
              </a:rPr>
              <a:t>Vos</a:t>
            </a:r>
            <a:r>
              <a:rPr lang="en-US" i="1" dirty="0" smtClean="0">
                <a:sym typeface="Wingdings"/>
              </a:rPr>
              <a:t> </a:t>
            </a:r>
            <a:r>
              <a:rPr lang="en-US" i="1" dirty="0" err="1" smtClean="0">
                <a:sym typeface="Wingdings"/>
              </a:rPr>
              <a:t>querés</a:t>
            </a:r>
            <a:r>
              <a:rPr lang="en-US" i="1" dirty="0" smtClean="0">
                <a:sym typeface="Wingdings"/>
              </a:rPr>
              <a:t>.</a:t>
            </a:r>
          </a:p>
          <a:p>
            <a:pPr lvl="1"/>
            <a:r>
              <a:rPr lang="en-US" i="1" dirty="0" smtClean="0">
                <a:sym typeface="Wingdings"/>
                <a:hlinkClick r:id="rId2"/>
              </a:rPr>
              <a:t>http://www.youtube.com/watch?v=</a:t>
            </a:r>
            <a:r>
              <a:rPr lang="en-US" i="1" dirty="0" smtClean="0">
                <a:sym typeface="Wingdings"/>
                <a:hlinkClick r:id="rId2"/>
              </a:rPr>
              <a:t>zdbenkkqTtc</a:t>
            </a:r>
            <a:endParaRPr lang="en-US" i="1" dirty="0" smtClean="0">
              <a:sym typeface="Wingdings"/>
            </a:endParaRPr>
          </a:p>
          <a:p>
            <a:pPr lvl="1"/>
            <a:endParaRPr lang="en-US" i="1" dirty="0" smtClean="0">
              <a:sym typeface="Wingdings"/>
            </a:endParaRPr>
          </a:p>
          <a:p>
            <a:pPr lvl="1">
              <a:buNone/>
            </a:pPr>
            <a:endParaRPr lang="en-US" i="1" dirty="0" smtClean="0">
              <a:sym typeface="Wingding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formas</a:t>
            </a:r>
            <a:r>
              <a:rPr lang="en-US" dirty="0"/>
              <a:t>: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err="1" smtClean="0"/>
              <a:t>Ejemplos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Tango</a:t>
            </a:r>
          </a:p>
          <a:p>
            <a:r>
              <a:rPr lang="en-US" dirty="0" err="1" smtClean="0"/>
              <a:t>Milango</a:t>
            </a:r>
            <a:endParaRPr lang="en-US" dirty="0" smtClean="0"/>
          </a:p>
          <a:p>
            <a:r>
              <a:rPr lang="en-US" dirty="0" err="1" smtClean="0"/>
              <a:t>M</a:t>
            </a:r>
            <a:r>
              <a:rPr lang="en-US" dirty="0" err="1" smtClean="0"/>
              <a:t>úsica</a:t>
            </a:r>
            <a:r>
              <a:rPr lang="en-US" dirty="0" smtClean="0"/>
              <a:t> </a:t>
            </a:r>
            <a:r>
              <a:rPr lang="en-US" dirty="0" err="1" smtClean="0"/>
              <a:t>folclórico</a:t>
            </a:r>
            <a:endParaRPr lang="en-US" dirty="0" smtClean="0"/>
          </a:p>
          <a:p>
            <a:r>
              <a:rPr lang="en-US" dirty="0" smtClean="0"/>
              <a:t>Rock </a:t>
            </a:r>
            <a:r>
              <a:rPr lang="en-US" dirty="0" err="1" smtClean="0"/>
              <a:t>Nacional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hlinkClick r:id="rId2"/>
              </a:rPr>
              <a:t>http://www.youtube.com/watch?v=</a:t>
            </a:r>
            <a:r>
              <a:rPr lang="en-US" sz="1600" dirty="0" smtClean="0">
                <a:hlinkClick r:id="rId2"/>
              </a:rPr>
              <a:t>oN0o_ZgdCL0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>
                <a:hlinkClick r:id="rId3"/>
              </a:rPr>
              <a:t>http://www.youtube.com/watch?v=eUvgsDLOsKg&amp;feature=</a:t>
            </a:r>
            <a:r>
              <a:rPr lang="en-US" sz="1600" dirty="0" smtClean="0">
                <a:hlinkClick r:id="rId3"/>
              </a:rPr>
              <a:t>related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</a:t>
            </a:r>
            <a:r>
              <a:rPr lang="en-US" dirty="0" err="1" smtClean="0"/>
              <a:t>úsica</a:t>
            </a:r>
            <a:r>
              <a:rPr lang="en-US" dirty="0" smtClean="0"/>
              <a:t> de Argentina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Bibliograf</a:t>
            </a:r>
            <a:r>
              <a:rPr lang="en-US" dirty="0" err="1" smtClean="0"/>
              <a:t>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https://www.cia.gov/library/publications/the-world-factbook/geos/ar.html#</a:t>
            </a:r>
            <a:r>
              <a:rPr lang="en-US" dirty="0" smtClean="0">
                <a:hlinkClick r:id="rId2"/>
              </a:rPr>
              <a:t>top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http://www.history-timelines.org.uk/places-timelines/04-history-timeline-of-</a:t>
            </a:r>
            <a:r>
              <a:rPr lang="en-US" dirty="0" smtClean="0">
                <a:hlinkClick r:id="rId3"/>
              </a:rPr>
              <a:t>argentina.htm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 smtClean="0">
                <a:hlinkClick r:id="rId4"/>
              </a:rPr>
              <a:t>://exposebuenosaires.com/spanish-in-argentina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http://en.wikipedia.org/wiki/Music_of_Argentina#</a:t>
            </a:r>
            <a:r>
              <a:rPr lang="en-US" dirty="0" smtClean="0">
                <a:hlinkClick r:id="rId5"/>
              </a:rPr>
              <a:t>Argentine_rock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61</TotalTime>
  <Words>428</Words>
  <Application>Microsoft Macintosh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Argentina </vt:lpstr>
      <vt:lpstr>Hechos Básicos</vt:lpstr>
      <vt:lpstr>Los datos históricos importantes</vt:lpstr>
      <vt:lpstr>Las noticias recientes</vt:lpstr>
      <vt:lpstr>El habla de Argentina</vt:lpstr>
      <vt:lpstr>La música de Argentina</vt:lpstr>
      <vt:lpstr>Bibliografía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Argentina </dc:title>
  <dc:creator>Gabrielle Keleher</dc:creator>
  <cp:lastModifiedBy>Gabrielle Keleher</cp:lastModifiedBy>
  <cp:revision>9</cp:revision>
  <dcterms:created xsi:type="dcterms:W3CDTF">2012-02-13T02:11:34Z</dcterms:created>
  <dcterms:modified xsi:type="dcterms:W3CDTF">2012-02-13T03:13:11Z</dcterms:modified>
</cp:coreProperties>
</file>